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0" r:id="rId36"/>
    <p:sldId id="289" r:id="rId3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23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6273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788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608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722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76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18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613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921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236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94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01D1-9AF2-47F9-82EE-6C4E3B804E1C}" type="datetimeFigureOut">
              <a:rPr lang="id-ID" smtClean="0"/>
              <a:t>19/07/2021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61C41-8A18-4DA3-A55F-99D5169B04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86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5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1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5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4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5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0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1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4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0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8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41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9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03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8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90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4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43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9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4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4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1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</cp:revision>
  <dcterms:created xsi:type="dcterms:W3CDTF">2021-07-19T10:26:11Z</dcterms:created>
  <dcterms:modified xsi:type="dcterms:W3CDTF">2021-07-19T16:07:23Z</dcterms:modified>
</cp:coreProperties>
</file>